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50" r:id="rId3"/>
    <p:sldId id="455" r:id="rId4"/>
    <p:sldId id="451" r:id="rId5"/>
    <p:sldId id="441" r:id="rId6"/>
    <p:sldId id="446" r:id="rId7"/>
    <p:sldId id="444" r:id="rId8"/>
    <p:sldId id="454" r:id="rId9"/>
    <p:sldId id="453" r:id="rId10"/>
    <p:sldId id="40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smos.vdnh.ru/upload/iblock/fa0/stoma6.jpg" TargetMode="External"/><Relationship Id="rId3" Type="http://schemas.openxmlformats.org/officeDocument/2006/relationships/hyperlink" Target="https://get.wallhere.com/photo/Vadim-Sadovski-space-space-shuttle-space-art-digital-art-planet-1509961.jpg" TargetMode="External"/><Relationship Id="rId7" Type="http://schemas.openxmlformats.org/officeDocument/2006/relationships/hyperlink" Target="https://www.gctc.ru/media/images/news/2024/pamyatnie%20dati/vasilevskaa.1..jpg" TargetMode="External"/><Relationship Id="rId2" Type="http://schemas.openxmlformats.org/officeDocument/2006/relationships/hyperlink" Target="https://klike.net/uploads/posts/2020-05/1590132398_4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i?id=8c02e5978805add58705ccadb8b2243d-5859023-images-thumbs&amp;n=13" TargetMode="External"/><Relationship Id="rId5" Type="http://schemas.openxmlformats.org/officeDocument/2006/relationships/hyperlink" Target="https://sun9-88.userapi.com/impg/2eW6X35d16ySUv3Y67SzL_TQoYf7rtadB0Fh0A/jFeDP4T8KFQ.jpg?size=604x442&amp;quality=95&amp;sign=bcd842997dcd41a875744f155d80a687&amp;type=album" TargetMode="External"/><Relationship Id="rId4" Type="http://schemas.openxmlformats.org/officeDocument/2006/relationships/hyperlink" Target="https://avatars.mds.yandex.net/i?id=8c72276516cd297785e5c00e5f20b5c7_l-8000127-images-thumbs&amp;ref=rim&amp;n=13&amp;w=1280&amp;h=956" TargetMode="External"/><Relationship Id="rId9" Type="http://schemas.openxmlformats.org/officeDocument/2006/relationships/hyperlink" Target="https://www.gctc.ru/media/images/news/2017/kosmonavt/kovalenok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32</a:t>
            </a:r>
            <a:r>
              <a:rPr lang="be-BY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Паветраны транспарт</a:t>
            </a:r>
            <a:endParaRPr lang="be-BY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2921" y="620688"/>
            <a:ext cx="8318158" cy="302433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машыны мы аднясём да паветранага транспарту?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Калі выкарыстоўваецца такі від транспарту?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Чаму касманаўт Пётр Клімук хацеў спачатку быць лётчыкам?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Якіх яшчэ беларускіх касманаўтаў вы ведаеце?</a:t>
            </a:r>
          </a:p>
        </p:txBody>
      </p:sp>
      <p:pic>
        <p:nvPicPr>
          <p:cNvPr id="3" name="Содержимое 5">
            <a:extLst>
              <a:ext uri="{FF2B5EF4-FFF2-40B4-BE49-F238E27FC236}">
                <a16:creationId xmlns="" xmlns:a16="http://schemas.microsoft.com/office/drawing/2014/main" id="{95CFDA70-D41F-E31D-6A9B-7B6718A1E4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8576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85860"/>
            <a:ext cx="8712968" cy="5429288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104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рус. мовамі навучання / Т. Ю. Аброськіна. — Мінск : Сэр-Віт, 2023. — 72 с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https://klike.net/uploads/posts/2020-05/1590132398_4.jpeg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https://get.wallhere.com/photo/Vadim-Sadovski-space-space-shuttle-space-art-digital-art-planet-1509961.jpg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https://avatars.mds.yandex.net/i?id=8c72276516cd297785e5c00e5f20b5c7_l-8000127-images-thumbs&amp;ref=rim&amp;n=13&amp;w=1280&amp;h=956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https://sun9-88.userapi.com/impg/2eW6X35d16ySUv3Y67SzL_TQoYf7rtadB0Fh0A/jFeDP4T8KFQ.jpg?size=604x442&amp;quality=95&amp;sign=bcd842997dcd41a875744f155d80a687&amp;type=album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https://sun9-88.userapi.com/impg/2eW6X35d16ySUv3Y67SzL_TQoYf7rtadB0Fh0A/jFeDP4T8KFQ.jpg?size=604x442&amp;quality=95&amp;sign=bcd842997dcd41a875744f155d80a687&amp;type=album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https://avatars.mds.yandex.net/i?id=8c02e5978805add58705ccadb8b2243d-5859023-images-thumbs&amp;n=13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https://www.gctc.ru/media/images/news/2024/pamyatnie%20dati/vasilevskaa.1..jpg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https://cosmos.vdnh.ru/upload/iblock/fa0/stoma6.jpg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https://www.gctc.ru/media/images/news/2017/kosmonavt/kovalenok3.jpg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26.01.2025</a:t>
            </a:r>
            <a:r>
              <a:rPr lang="be-B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2B8354-D05F-650A-BFCA-9407EA3E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4E87E7-EC0C-F3BF-38DC-22C6923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589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e-B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Аўтобус</a:t>
            </a:r>
            <a:r>
              <a:rPr lang="be-B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трамвай, …</a:t>
            </a:r>
          </a:p>
          <a:p>
            <a:pPr marL="514350" indent="-514350">
              <a:buAutoNum type="arabicPeriod"/>
            </a:pPr>
            <a:r>
              <a:rPr lang="be-B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Грэйдар</a:t>
            </a:r>
            <a:r>
              <a:rPr lang="be-B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экскаватар, …</a:t>
            </a:r>
          </a:p>
          <a:p>
            <a:pPr marL="514350" indent="-514350">
              <a:buAutoNum type="arabicPeriod"/>
            </a:pPr>
            <a:r>
              <a:rPr lang="be-B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Камбайн</a:t>
            </a:r>
            <a:r>
              <a:rPr lang="be-B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трактар, …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DAE569-60CB-A17A-3787-4258B04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66BA9BB-2CD1-D6DA-B12A-A0238B99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2339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Паветраны</a:t>
            </a:r>
            <a:r>
              <a:rPr lang="be-BY" sz="6000" b="1" dirty="0" smtClean="0"/>
              <a:t> транспарт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FE8E66-4223-70AA-4408-7AB46585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363272" cy="530120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Гудзе, як пчала,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Ляціць, як страла,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Крылы мае.</a:t>
            </a:r>
            <a:endParaRPr lang="be-B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адгадае?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be-BY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(Самалёт</a:t>
            </a:r>
            <a:r>
              <a:rPr lang="be-BY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marL="0" indent="0">
              <a:lnSpc>
                <a:spcPct val="70000"/>
              </a:lnSpc>
              <a:buNone/>
            </a:pPr>
            <a:endParaRPr lang="be-B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Плыве ў прасторы,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 </a:t>
            </a: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ў моры</a:t>
            </a: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Караблём завецца,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ля зорак </a:t>
            </a: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уецца.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be-BY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(Касмічны карабель.)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="" xmlns:a16="http://schemas.microsoft.com/office/drawing/2014/main" id="{5A74EB7C-3B52-F11F-1E4D-3C07D5BED6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461" t="15421"/>
          <a:stretch>
            <a:fillRect/>
          </a:stretch>
        </p:blipFill>
        <p:spPr bwMode="auto">
          <a:xfrm>
            <a:off x="4412913" y="1546611"/>
            <a:ext cx="4043035" cy="252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>
            <a:extLst>
              <a:ext uri="{FF2B5EF4-FFF2-40B4-BE49-F238E27FC236}">
                <a16:creationId xmlns="" xmlns:a16="http://schemas.microsoft.com/office/drawing/2014/main" id="{6CA16184-8063-2B8E-DF19-B3B75B207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r="14138"/>
          <a:stretch/>
        </p:blipFill>
        <p:spPr bwMode="auto">
          <a:xfrm>
            <a:off x="4412914" y="4065461"/>
            <a:ext cx="4043033" cy="2628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6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635711-04AD-E43A-CF00-F553C711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2339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Падпішы малюнкі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6F3AFC-F0BF-4181-7639-BF81AEE9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856868"/>
            <a:ext cx="2089586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паветраны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84A033-71A3-8198-0317-725614BB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26746" r="7854" b="35927"/>
          <a:stretch/>
        </p:blipFill>
        <p:spPr bwMode="auto">
          <a:xfrm>
            <a:off x="0" y="1844764"/>
            <a:ext cx="4129405" cy="2012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6302D9-8388-B2E5-3AD5-76517BEA7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21989" r="8345" b="33727"/>
          <a:stretch/>
        </p:blipFill>
        <p:spPr bwMode="auto">
          <a:xfrm>
            <a:off x="4129404" y="1844764"/>
            <a:ext cx="5014596" cy="2012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4702" y="3856868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дырыжабль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1563" y="3856868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самалёт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385686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верталёт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Ляціць ці не ляціць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Качка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тачка, бочка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Гусі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карова, варона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верабей, сарока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Салавей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гультай, Кітай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Чайка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майка, сойка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Самакат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верталёт, самалёт.</a:t>
            </a:r>
            <a:endParaRPr lang="be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1E751-232C-6EE9-AD2A-8CDF253A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Слоўнікавая работа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D74959-AD08-182B-57A9-2E3D3DF6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Вокамгненна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хутка.</a:t>
            </a:r>
          </a:p>
          <a:p>
            <a:pPr marL="0" indent="0">
              <a:buNone/>
            </a:pPr>
            <a:r>
              <a:rPr lang="be-BY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Купка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купа, </a:t>
            </a:r>
            <a:r>
              <a:rPr lang="be-BY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тое,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і куча.</a:t>
            </a:r>
          </a:p>
          <a:p>
            <a:pPr marL="0" indent="0">
              <a:buNone/>
            </a:pPr>
            <a:r>
              <a:rPr lang="be-BY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Абыякава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be-BY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раўнадушна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be-BY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Няўклюдна </a:t>
            </a:r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нязграбна.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28E492-14A0-B2C1-D9EF-F295C571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67408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«Самалёт на лузе» М</a:t>
            </a:r>
            <a:r>
              <a:rPr lang="be-BY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Гіль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Picture background">
            <a:extLst>
              <a:ext uri="{FF2B5EF4-FFF2-40B4-BE49-F238E27FC236}">
                <a16:creationId xmlns="" xmlns:a16="http://schemas.microsoft.com/office/drawing/2014/main" id="{A9952E1E-9DA1-A06F-DD00-09568A8C0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922"/>
            <a:ext cx="4589980" cy="329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="" xmlns:a16="http://schemas.microsoft.com/office/drawing/2014/main" id="{0C045F5B-892A-A67B-5519-A3076A8A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19" y="1709424"/>
            <a:ext cx="4289881" cy="314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="" xmlns:a16="http://schemas.microsoft.com/office/drawing/2014/main" id="{1E6BD9B6-5588-F0F6-A1E0-AE112B222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3737186"/>
            <a:ext cx="2935059" cy="3142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079A3-4D4E-3C60-2F96-9D51C82B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57" y="908720"/>
            <a:ext cx="9144000" cy="100811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Беларускія </a:t>
            </a:r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касманаўты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5F7646-E272-195A-3EA1-EAEFBA1D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2061"/>
            <a:ext cx="6156176" cy="184926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Клімук (1973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1975, 1978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 Кавалёнак (1977, 1978, 1981)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Алег Навіцкі (2012, 2016, 2021, 2024)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Марына Васілеўская (2024)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="" xmlns:a16="http://schemas.microsoft.com/office/drawing/2014/main" id="{70A8567D-FDE9-7037-2019-FBE201DC7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006"/>
          <a:stretch/>
        </p:blipFill>
        <p:spPr bwMode="auto">
          <a:xfrm>
            <a:off x="2956706" y="3761328"/>
            <a:ext cx="2071968" cy="309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="" xmlns:a16="http://schemas.microsoft.com/office/drawing/2014/main" id="{C1B7D119-D71B-B232-C4CE-2BDD47E49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/>
          <a:stretch/>
        </p:blipFill>
        <p:spPr bwMode="auto">
          <a:xfrm>
            <a:off x="0" y="3779018"/>
            <a:ext cx="2956706" cy="309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="" xmlns:a16="http://schemas.microsoft.com/office/drawing/2014/main" id="{EB410648-1D6A-FB5E-1487-120147F20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67" y="709573"/>
            <a:ext cx="2034374" cy="301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73" y="3761328"/>
            <a:ext cx="4125989" cy="30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108EB-9D1C-6805-3C19-696FB79D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«Самалёт» Д</a:t>
            </a:r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Бічэль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3CE20E-EBC6-621F-467F-E0C5B36F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канструктар-авіятар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Самалёт складаю з татам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маленькі самалёт</a:t>
            </a:r>
            <a:endParaRPr lang="be-BY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Прызямліўся раз на лёд.</a:t>
            </a:r>
          </a:p>
          <a:p>
            <a:pPr marL="0" indent="0">
              <a:buNone/>
            </a:pP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Коўзаецца на лядку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цяля на павадку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C65468EF-BA27-6565-312F-87CFD2FE2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/>
          <a:stretch/>
        </p:blipFill>
        <p:spPr bwMode="auto">
          <a:xfrm>
            <a:off x="6401829" y="4437112"/>
            <a:ext cx="2742171" cy="242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748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5054</TotalTime>
  <Words>464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Асновы моўнай культуры, 3 клас</vt:lpstr>
      <vt:lpstr>Успамінаем</vt:lpstr>
      <vt:lpstr>Паветраны транспарт</vt:lpstr>
      <vt:lpstr>Падпішы малюнкі</vt:lpstr>
      <vt:lpstr>Фізкультхвілінка </vt:lpstr>
      <vt:lpstr>Слоўнікавая работа</vt:lpstr>
      <vt:lpstr>«Самалёт на лузе» М. Гіль</vt:lpstr>
      <vt:lpstr>Беларускія  касманаўты</vt:lpstr>
      <vt:lpstr>«Самалёт» Д. Бічэль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575</cp:revision>
  <dcterms:created xsi:type="dcterms:W3CDTF">2024-06-18T15:25:29Z</dcterms:created>
  <dcterms:modified xsi:type="dcterms:W3CDTF">2025-03-28T07:18:37Z</dcterms:modified>
</cp:coreProperties>
</file>